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8" r:id="rId3"/>
    <p:sldId id="269" r:id="rId4"/>
    <p:sldId id="259" r:id="rId5"/>
    <p:sldId id="260" r:id="rId6"/>
    <p:sldId id="261" r:id="rId7"/>
    <p:sldId id="262" r:id="rId8"/>
    <p:sldId id="263" r:id="rId9"/>
    <p:sldId id="264" r:id="rId10"/>
    <p:sldId id="268" r:id="rId11"/>
    <p:sldId id="272" r:id="rId12"/>
    <p:sldId id="271" r:id="rId13"/>
    <p:sldId id="265" r:id="rId14"/>
    <p:sldId id="267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B1B6EA-3AE5-4953-9CB1-753F38B7B0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2FEF2A-C549-4ECE-8A09-BC4BD1D41A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C05B9F-62C1-4611-97F5-53BAEA2F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2A3D22-CE62-440A-BCAC-724786F59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7F5E8D-A619-4648-AF86-53653767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802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8F7FC-0E8A-4119-BA90-FB3ED6338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A63290-085C-4D1C-8091-E5FD2411E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7C3D66-E8EA-43FF-9E80-DF28EF785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87ABBC-4C88-4CAD-8663-75CEA1A56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34B47-518A-44FE-859D-AFF92F3CD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907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0D46005-9963-4A02-A8F0-B449955CD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35C0BC7-5CB6-47C4-A2C6-17EEF4782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24BBF3-363D-4DAB-8C1F-C8B141469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2D7101-C699-4D84-8E92-AD262A04B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919ACB-6E01-49D2-9196-0B3B4C34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93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1D3AD8-E017-4E2C-A87A-0C21D1E5B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E77622-F8AE-4E1D-A202-072E56024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7AA6B7-2CD4-4972-9F07-0CDC8C03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112608-57A3-4234-8766-4762CD72B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A6394-6A78-47EE-B3EB-C30CE86AE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2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3B627F-81A6-4D13-A0F1-C991EC6D6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3359D3-4819-485C-BADF-7A15EB701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2D97A7-63B0-4B51-AD96-34CE9C763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69860C-46A3-4F9F-A0A4-D72F5487C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13EC28-969A-46E0-A61E-883D5556C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87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30C8C-706E-49ED-A87A-213009F1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12B8FF-2D3F-47F0-B1F0-78B240455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EE93F3-478E-475C-8DDF-96A47A961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58C972-3EBA-42AB-84C4-EC9A829FD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A237B5-5194-4594-9CA9-EA9CAFCED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6CA166-1810-4A28-BD2C-B3546A243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553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D43C8F-EF0E-444C-9E59-6D45AB8F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822F00-5C84-4BAF-B091-6262C1BD7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CEFA248-3CC8-475B-9AEC-E32279028F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29E72D-6CEE-4DB3-8582-FC335B3747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99B94F-C7F2-40E8-BCEC-5E9E9B7B0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53511A-7649-42CE-A422-A40BFC0EC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DB3E64-1D5C-489A-9EB0-CF53D90E9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BBAAD9D-8E7E-4491-BE0F-07FFC6052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96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DE5E0E-64B1-467D-BC38-806F921D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4BFA6A-04F4-4BF4-BC5E-389F35176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F9222D3-F6E4-4091-914A-74CC4E7E6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58C98-F7CA-4258-BBC7-9904BB34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55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A30A28-0796-42A8-AFB4-9B4E9446D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243508-FB2E-4A23-9006-F68915055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CA0817-3E6B-4347-AA17-C0FDCF934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1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1BD073-D45B-4080-9322-9AAABBF1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B120B9-EF09-4156-ABED-F7F2AA98A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AC4DCB2-F52E-443F-B928-1FD8F12DC5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F801D63-FF64-4C18-99F3-81A8F4F4C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23620B-74CF-411B-83F1-98F4BC824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FB8C93-04A8-4B46-BC9D-71590F375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61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44F256-E856-461F-A6E0-D4C30E916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A4CEEA-EF99-4DA5-B5CF-AF36EECFD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CEF5D4-0A5D-4071-99C9-241DF95D76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2352A4-8726-498E-BA2C-12A88312D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C7956C-EB56-45A0-BDC5-F863D4221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283AE2-91CB-4329-A3D6-FD482FE94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2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A3D161-762B-47BA-91EF-DC45E5BF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302B8F-ABCC-4CCE-82D9-6EC537F06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91DF02-207B-4A9F-9B33-9D6999827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C042E-2DF0-4FE5-BA6A-7BC2241038CA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53A50-530A-4FE3-8203-61475E44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C6DECD-21DD-4E6F-84FD-6E6423226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AEF61-AB3F-496D-8879-6E8884A18A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48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CF2EE-5F22-435E-AF6E-889C1B03791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7FA58C-7F0E-42F0-88F6-885452D8C7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F045EF-B101-42E4-9729-C0ACF5CAC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840164"/>
            <a:ext cx="9144000" cy="165576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Путешествие воздушных человечков.</a:t>
            </a:r>
          </a:p>
        </p:txBody>
      </p:sp>
    </p:spTree>
    <p:extLst>
      <p:ext uri="{BB962C8B-B14F-4D97-AF65-F5344CB8AC3E}">
        <p14:creationId xmlns:p14="http://schemas.microsoft.com/office/powerpoint/2010/main" val="3970657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0A39A31-DCC9-46EA-82D5-B349141F8F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1027" r="34102" b="3743"/>
          <a:stretch/>
        </p:blipFill>
        <p:spPr bwMode="auto">
          <a:xfrm>
            <a:off x="3520312" y="195469"/>
            <a:ext cx="5225793" cy="64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адержка 1">
            <a:extLst>
              <a:ext uri="{FF2B5EF4-FFF2-40B4-BE49-F238E27FC236}">
                <a16:creationId xmlns:a16="http://schemas.microsoft.com/office/drawing/2014/main" id="{FBFC8A41-041C-4EB6-9A64-CC7DCA58E656}"/>
              </a:ext>
            </a:extLst>
          </p:cNvPr>
          <p:cNvSpPr/>
          <p:nvPr/>
        </p:nvSpPr>
        <p:spPr>
          <a:xfrm>
            <a:off x="3520312" y="2716696"/>
            <a:ext cx="715617" cy="2266122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997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CF91B0-7FF2-4E44-9E36-1AA7D04DE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24ED54C-C53A-4CF7-9EBA-B1B5E73B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85" y="238537"/>
            <a:ext cx="6169274" cy="61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- Звук волшебства (www.hotplayer.ru)">
            <a:hlinkClick r:id="" action="ppaction://media"/>
            <a:extLst>
              <a:ext uri="{FF2B5EF4-FFF2-40B4-BE49-F238E27FC236}">
                <a16:creationId xmlns:a16="http://schemas.microsoft.com/office/drawing/2014/main" id="{12595071-B3BE-4068-B35B-4B599FFE06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043" y="5085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3252" y="0"/>
            <a:ext cx="12266416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1B1F58B-6072-4C13-B63F-E5EFB7DD5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1027" r="34102" b="3743"/>
          <a:stretch/>
        </p:blipFill>
        <p:spPr bwMode="auto">
          <a:xfrm>
            <a:off x="3533563" y="195469"/>
            <a:ext cx="5225793" cy="64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Блок-схема: задержка 6">
            <a:extLst>
              <a:ext uri="{FF2B5EF4-FFF2-40B4-BE49-F238E27FC236}">
                <a16:creationId xmlns:a16="http://schemas.microsoft.com/office/drawing/2014/main" id="{E16FA26C-B3EB-4575-B1DD-2907314AFA97}"/>
              </a:ext>
            </a:extLst>
          </p:cNvPr>
          <p:cNvSpPr/>
          <p:nvPr/>
        </p:nvSpPr>
        <p:spPr>
          <a:xfrm>
            <a:off x="3533563" y="2729948"/>
            <a:ext cx="755374" cy="2186609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03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2" name="Детские сны Звезда Academy - Супер релакс (www.hotplayer.ru)">
            <a:hlinkClick r:id="" action="ppaction://media"/>
            <a:extLst>
              <a:ext uri="{FF2B5EF4-FFF2-40B4-BE49-F238E27FC236}">
                <a16:creationId xmlns:a16="http://schemas.microsoft.com/office/drawing/2014/main" id="{8B5E1C3C-B622-4D6C-8102-E31DDE90D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025" y="1533938"/>
            <a:ext cx="1126435" cy="112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2" name="Неизвестен - Детский релакс (www.hotplayer.ru)">
            <a:hlinkClick r:id="" action="ppaction://media"/>
            <a:extLst>
              <a:ext uri="{FF2B5EF4-FFF2-40B4-BE49-F238E27FC236}">
                <a16:creationId xmlns:a16="http://schemas.microsoft.com/office/drawing/2014/main" id="{4471A485-6141-47E4-92DA-DC0B9071B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9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3B73069-EF44-4E6A-8BF9-1300434A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78"/>
          <a:stretch/>
        </p:blipFill>
        <p:spPr bwMode="auto">
          <a:xfrm>
            <a:off x="2910408" y="221974"/>
            <a:ext cx="6445602" cy="641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91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95EB8C-A22B-4CCB-838D-DAEF2C4D6D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26"/>
          <a:stretch/>
        </p:blipFill>
        <p:spPr>
          <a:xfrm>
            <a:off x="0" y="0"/>
            <a:ext cx="12182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217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7CF91B0-7FF2-4E44-9E36-1AA7D04DE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24ED54C-C53A-4CF7-9EBA-B1B5E73BD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85" y="238537"/>
            <a:ext cx="6169274" cy="61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4 - Звук волшебства (www.hotplayer.ru)">
            <a:hlinkClick r:id="" action="ppaction://media"/>
            <a:extLst>
              <a:ext uri="{FF2B5EF4-FFF2-40B4-BE49-F238E27FC236}">
                <a16:creationId xmlns:a16="http://schemas.microsoft.com/office/drawing/2014/main" id="{12595071-B3BE-4068-B35B-4B599FFE06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7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043" y="50855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9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2C5A1A-5F56-4E6A-9953-FCB551013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553" y="728871"/>
            <a:ext cx="10121896" cy="463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63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3AC4E37C-9BEC-40E1-97C6-59E2AC374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95" y="278296"/>
            <a:ext cx="7682050" cy="510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54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068330F-785C-4A6D-8E93-8FBC88460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" t="2138" r="54674" b="15871"/>
          <a:stretch/>
        </p:blipFill>
        <p:spPr bwMode="auto">
          <a:xfrm>
            <a:off x="3008243" y="132522"/>
            <a:ext cx="6369322" cy="6467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853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34017" cy="6839886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2D68901-BC05-431D-871F-98D5817CE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4" r="20315"/>
          <a:stretch/>
        </p:blipFill>
        <p:spPr bwMode="auto">
          <a:xfrm>
            <a:off x="7222435" y="344556"/>
            <a:ext cx="4558746" cy="531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>
            <a:extLst>
              <a:ext uri="{FF2B5EF4-FFF2-40B4-BE49-F238E27FC236}">
                <a16:creationId xmlns:a16="http://schemas.microsoft.com/office/drawing/2014/main" id="{62E3CE30-E953-4EE7-8B9C-3E7646EE47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3995" cy="30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B4112299-AF73-44A2-9A42-17A773F6C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1" r="5131" b="10171"/>
          <a:stretch/>
        </p:blipFill>
        <p:spPr bwMode="auto">
          <a:xfrm>
            <a:off x="632387" y="344555"/>
            <a:ext cx="5516781" cy="522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40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72B25F-0B02-4B40-AE46-1FDF0179B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2" t="11027" r="34102" b="3743"/>
          <a:stretch/>
        </p:blipFill>
        <p:spPr bwMode="auto">
          <a:xfrm>
            <a:off x="3483103" y="195469"/>
            <a:ext cx="5225793" cy="646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Блок-схема: задержка 1">
            <a:extLst>
              <a:ext uri="{FF2B5EF4-FFF2-40B4-BE49-F238E27FC236}">
                <a16:creationId xmlns:a16="http://schemas.microsoft.com/office/drawing/2014/main" id="{FB910CF9-90C2-43E8-A916-892CC2FB341E}"/>
              </a:ext>
            </a:extLst>
          </p:cNvPr>
          <p:cNvSpPr/>
          <p:nvPr/>
        </p:nvSpPr>
        <p:spPr>
          <a:xfrm>
            <a:off x="3483103" y="2650435"/>
            <a:ext cx="755374" cy="2199861"/>
          </a:xfrm>
          <a:prstGeom prst="flowChartDela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586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7B890F-0976-40F6-8B2F-33F943513B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/>
          <a:stretch/>
        </p:blipFill>
        <p:spPr>
          <a:xfrm>
            <a:off x="1" y="0"/>
            <a:ext cx="12266416" cy="6858000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7956067-BDC3-42B9-AA09-DA53F86C34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16638" r="11815" b="46425"/>
          <a:stretch/>
        </p:blipFill>
        <p:spPr bwMode="auto">
          <a:xfrm rot="16200000">
            <a:off x="1310316" y="1840394"/>
            <a:ext cx="5370434" cy="226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6BFE9C09-A862-467E-BDFB-CD22D2D6E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93" t="65878" r="11857"/>
          <a:stretch/>
        </p:blipFill>
        <p:spPr bwMode="auto">
          <a:xfrm rot="16200000">
            <a:off x="6235591" y="1924435"/>
            <a:ext cx="5370435" cy="20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2320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4</Words>
  <Application>Microsoft Office PowerPoint</Application>
  <PresentationFormat>Широкоэкранный</PresentationFormat>
  <Paragraphs>1</Paragraphs>
  <Slides>15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18</cp:revision>
  <dcterms:created xsi:type="dcterms:W3CDTF">2022-03-09T10:44:53Z</dcterms:created>
  <dcterms:modified xsi:type="dcterms:W3CDTF">2022-03-14T18:05:31Z</dcterms:modified>
</cp:coreProperties>
</file>